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8" r:id="rId3"/>
    <p:sldId id="259" r:id="rId4"/>
    <p:sldId id="261" r:id="rId5"/>
    <p:sldId id="264" r:id="rId6"/>
    <p:sldId id="260" r:id="rId7"/>
    <p:sldId id="263" r:id="rId8"/>
    <p:sldId id="262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3" d="100"/>
          <a:sy n="43" d="100"/>
        </p:scale>
        <p:origin x="8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36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21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957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748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037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55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45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33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63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8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098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521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12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42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14AAA6B-5D6A-4EF7-B3BC-6F5B28CE16B3}" type="datetimeFigureOut">
              <a:rPr lang="zh-TW" altLang="en-US" smtClean="0"/>
              <a:t>2021/4/20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63E17C0-2721-458E-81A2-FF737D02F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933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50005" y="1216907"/>
            <a:ext cx="10572000" cy="2971051"/>
          </a:xfrm>
        </p:spPr>
        <p:txBody>
          <a:bodyPr anchor="ctr" anchorCtr="1"/>
          <a:lstStyle/>
          <a:p>
            <a:r>
              <a:rPr lang="zh-TW" altLang="en-US" dirty="0" smtClean="0"/>
              <a:t>美食部落格</a:t>
            </a:r>
            <a:r>
              <a:rPr lang="en-US" altLang="zh-TW" dirty="0" smtClean="0"/>
              <a:t>	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293" y="5359126"/>
            <a:ext cx="9369423" cy="1093059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許雅婷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發表者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詹庚霖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64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68322" y="161438"/>
            <a:ext cx="6525492" cy="1534012"/>
          </a:xfrm>
        </p:spPr>
        <p:txBody>
          <a:bodyPr anchor="ctr" anchorCtr="0"/>
          <a:lstStyle/>
          <a:p>
            <a:pPr algn="ctr"/>
            <a:r>
              <a:rPr lang="zh-TW" altLang="en-US" sz="6600" dirty="0" smtClean="0"/>
              <a:t>緣由</a:t>
            </a:r>
            <a:endParaRPr lang="zh-TW" altLang="en-US" sz="6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47" b="11346"/>
          <a:stretch/>
        </p:blipFill>
        <p:spPr>
          <a:xfrm rot="5400000">
            <a:off x="3957088" y="2792020"/>
            <a:ext cx="3942558" cy="2930527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5" t="582" r="2182" b="-582"/>
          <a:stretch/>
        </p:blipFill>
        <p:spPr>
          <a:xfrm rot="5400000">
            <a:off x="723033" y="2372971"/>
            <a:ext cx="3448051" cy="327411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6"/>
          <a:stretch/>
        </p:blipFill>
        <p:spPr>
          <a:xfrm rot="5400000">
            <a:off x="7463154" y="2595468"/>
            <a:ext cx="4094958" cy="347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5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9755" y="559631"/>
            <a:ext cx="9032488" cy="1000612"/>
          </a:xfrm>
        </p:spPr>
        <p:txBody>
          <a:bodyPr anchor="ctr" anchorCtr="1"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9"/>
          <a:stretch/>
        </p:blipFill>
        <p:spPr>
          <a:xfrm>
            <a:off x="1521280" y="2362200"/>
            <a:ext cx="9149438" cy="4229100"/>
          </a:xfrm>
        </p:spPr>
      </p:pic>
    </p:spTree>
    <p:extLst>
      <p:ext uri="{BB962C8B-B14F-4D97-AF65-F5344CB8AC3E}">
        <p14:creationId xmlns:p14="http://schemas.microsoft.com/office/powerpoint/2010/main" val="36322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zh-TW" altLang="en-US" dirty="0" smtClean="0"/>
              <a:t>頁面內容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b="-886"/>
          <a:stretch/>
        </p:blipFill>
        <p:spPr>
          <a:xfrm>
            <a:off x="163287" y="2016074"/>
            <a:ext cx="5409200" cy="300808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35" y="3016150"/>
            <a:ext cx="6191251" cy="366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分頁內容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29119"/>
            <a:ext cx="5224742" cy="27651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27" y="2943097"/>
            <a:ext cx="7752073" cy="39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2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zh-TW" altLang="en-US" dirty="0" smtClean="0"/>
              <a:t>製作困難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8712" y="2222287"/>
            <a:ext cx="10219402" cy="3568913"/>
          </a:xfrm>
        </p:spPr>
        <p:txBody>
          <a:bodyPr anchor="t" anchorCtr="0"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素材整理跟分類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別</a:t>
            </a:r>
            <a:endParaRPr lang="en-US" altLang="zh-TW" sz="28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邏輯跟實作想法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不符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40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zh-TW" altLang="en-US" dirty="0" smtClean="0"/>
              <a:t>心得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7424" y="2265829"/>
            <a:ext cx="10554574" cy="3636511"/>
          </a:xfrm>
        </p:spPr>
        <p:txBody>
          <a:bodyPr anchor="t" anchorCtr="0"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提升邏輯能力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class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或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id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 需要多方留意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需要多訓練將想法變成實作的能力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之後可以新增登入後的後台管理頁面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200000"/>
              </a:lnSpc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4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79226" y="2200516"/>
            <a:ext cx="10554574" cy="3636511"/>
          </a:xfrm>
        </p:spPr>
        <p:txBody>
          <a:bodyPr anchor="ctr" anchorCtr="1">
            <a:normAutofit/>
          </a:bodyPr>
          <a:lstStyle/>
          <a:p>
            <a:pPr marL="0" indent="0">
              <a:buNone/>
            </a:pPr>
            <a:r>
              <a:rPr lang="en-US" altLang="zh-TW" sz="11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DEMO</a:t>
            </a:r>
            <a:endParaRPr lang="zh-TW" altLang="en-US" sz="1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6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668</TotalTime>
  <Words>71</Words>
  <Application>Microsoft Office PowerPoint</Application>
  <PresentationFormat>寬螢幕</PresentationFormat>
  <Paragraphs>18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標楷體</vt:lpstr>
      <vt:lpstr>Century Gothic</vt:lpstr>
      <vt:lpstr>Wingdings 2</vt:lpstr>
      <vt:lpstr>至理名言</vt:lpstr>
      <vt:lpstr>美食部落格 </vt:lpstr>
      <vt:lpstr>緣由</vt:lpstr>
      <vt:lpstr>首頁</vt:lpstr>
      <vt:lpstr>頁面內容</vt:lpstr>
      <vt:lpstr>分頁內容</vt:lpstr>
      <vt:lpstr>製作困難</vt:lpstr>
      <vt:lpstr>心得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13_詹庚霖</dc:title>
  <dc:creator>USER</dc:creator>
  <cp:lastModifiedBy>USER</cp:lastModifiedBy>
  <cp:revision>11</cp:revision>
  <dcterms:created xsi:type="dcterms:W3CDTF">2021-04-19T16:33:55Z</dcterms:created>
  <dcterms:modified xsi:type="dcterms:W3CDTF">2021-04-20T03:44:37Z</dcterms:modified>
</cp:coreProperties>
</file>